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441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43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811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649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87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395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61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622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29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21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24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B103-210F-4C0A-A65D-1B79EA5B05D6}" type="datetimeFigureOut">
              <a:rPr lang="pl-PL" smtClean="0"/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42280-0034-4567-9EC4-B88701AE3D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344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3787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Jakub Bruliński</dc:creator>
  <cp:lastModifiedBy>Jakub Bruliński</cp:lastModifiedBy>
  <cp:revision>1</cp:revision>
  <dcterms:created xsi:type="dcterms:W3CDTF">2022-03-15T09:30:32Z</dcterms:created>
  <dcterms:modified xsi:type="dcterms:W3CDTF">2022-03-15T09:31:26Z</dcterms:modified>
</cp:coreProperties>
</file>