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6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19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40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799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45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45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2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2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25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96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29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98B51-0A49-44CC-8BE9-C0F5D7681E86}" type="datetimeFigureOut">
              <a:rPr lang="pl-PL" smtClean="0"/>
              <a:t>2022-02-11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11C2-009D-4537-AC32-30FC256EE6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23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9469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Jakub Bruliński</dc:creator>
  <cp:lastModifiedBy>Jakub Bruliński</cp:lastModifiedBy>
  <cp:revision>1</cp:revision>
  <dcterms:created xsi:type="dcterms:W3CDTF">2022-02-11T10:38:30Z</dcterms:created>
  <dcterms:modified xsi:type="dcterms:W3CDTF">2022-02-11T10:39:30Z</dcterms:modified>
</cp:coreProperties>
</file>