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F748-358B-4FC9-996B-B7B3117EF3A2}" type="datetimeFigureOut">
              <a:rPr lang="pl-PL" smtClean="0"/>
              <a:t>2022-03-15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4C1BA-1D4D-448D-B8E0-8F9C0F4318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613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F748-358B-4FC9-996B-B7B3117EF3A2}" type="datetimeFigureOut">
              <a:rPr lang="pl-PL" smtClean="0"/>
              <a:t>2022-03-15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4C1BA-1D4D-448D-B8E0-8F9C0F4318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4896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F748-358B-4FC9-996B-B7B3117EF3A2}" type="datetimeFigureOut">
              <a:rPr lang="pl-PL" smtClean="0"/>
              <a:t>2022-03-15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4C1BA-1D4D-448D-B8E0-8F9C0F4318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427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F748-358B-4FC9-996B-B7B3117EF3A2}" type="datetimeFigureOut">
              <a:rPr lang="pl-PL" smtClean="0"/>
              <a:t>2022-03-15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4C1BA-1D4D-448D-B8E0-8F9C0F4318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3649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F748-358B-4FC9-996B-B7B3117EF3A2}" type="datetimeFigureOut">
              <a:rPr lang="pl-PL" smtClean="0"/>
              <a:t>2022-03-15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4C1BA-1D4D-448D-B8E0-8F9C0F4318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2451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F748-358B-4FC9-996B-B7B3117EF3A2}" type="datetimeFigureOut">
              <a:rPr lang="pl-PL" smtClean="0"/>
              <a:t>2022-03-15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4C1BA-1D4D-448D-B8E0-8F9C0F4318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9162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F748-358B-4FC9-996B-B7B3117EF3A2}" type="datetimeFigureOut">
              <a:rPr lang="pl-PL" smtClean="0"/>
              <a:t>2022-03-15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4C1BA-1D4D-448D-B8E0-8F9C0F4318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7944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F748-358B-4FC9-996B-B7B3117EF3A2}" type="datetimeFigureOut">
              <a:rPr lang="pl-PL" smtClean="0"/>
              <a:t>2022-03-15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4C1BA-1D4D-448D-B8E0-8F9C0F4318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710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F748-358B-4FC9-996B-B7B3117EF3A2}" type="datetimeFigureOut">
              <a:rPr lang="pl-PL" smtClean="0"/>
              <a:t>2022-03-15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4C1BA-1D4D-448D-B8E0-8F9C0F4318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74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F748-358B-4FC9-996B-B7B3117EF3A2}" type="datetimeFigureOut">
              <a:rPr lang="pl-PL" smtClean="0"/>
              <a:t>2022-03-15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4C1BA-1D4D-448D-B8E0-8F9C0F4318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0987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F748-358B-4FC9-996B-B7B3117EF3A2}" type="datetimeFigureOut">
              <a:rPr lang="pl-PL" smtClean="0"/>
              <a:t>2022-03-15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4C1BA-1D4D-448D-B8E0-8F9C0F4318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855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6F748-358B-4FC9-996B-B7B3117EF3A2}" type="datetimeFigureOut">
              <a:rPr lang="pl-PL" smtClean="0"/>
              <a:t>2022-03-15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4C1BA-1D4D-448D-B8E0-8F9C0F4318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782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165617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Jakub Bruliński</dc:creator>
  <cp:lastModifiedBy>Jakub Bruliński</cp:lastModifiedBy>
  <cp:revision>1</cp:revision>
  <dcterms:created xsi:type="dcterms:W3CDTF">2022-03-15T09:19:38Z</dcterms:created>
  <dcterms:modified xsi:type="dcterms:W3CDTF">2022-03-15T09:20:07Z</dcterms:modified>
</cp:coreProperties>
</file>