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A385D8-CEB2-4337-8618-AF7BC7116A2B}" type="datetimeFigureOut">
              <a:rPr lang="pl-PL" smtClean="0"/>
              <a:t>2022-05-16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048BD-4B09-4B60-9CCC-6EB0C65D32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7344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048BD-4B09-4B60-9CCC-6EB0C65D32C3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3677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D5D97-991A-446F-90C4-20C417D723F4}" type="datetimeFigureOut">
              <a:rPr lang="pl-PL" smtClean="0"/>
              <a:t>2022-05-16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2B2AD-DD1B-456B-961F-D2BE62AA3E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0221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D5D97-991A-446F-90C4-20C417D723F4}" type="datetimeFigureOut">
              <a:rPr lang="pl-PL" smtClean="0"/>
              <a:t>2022-05-16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2B2AD-DD1B-456B-961F-D2BE62AA3E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2785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D5D97-991A-446F-90C4-20C417D723F4}" type="datetimeFigureOut">
              <a:rPr lang="pl-PL" smtClean="0"/>
              <a:t>2022-05-16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2B2AD-DD1B-456B-961F-D2BE62AA3E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1700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D5D97-991A-446F-90C4-20C417D723F4}" type="datetimeFigureOut">
              <a:rPr lang="pl-PL" smtClean="0"/>
              <a:t>2022-05-16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2B2AD-DD1B-456B-961F-D2BE62AA3E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7958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D5D97-991A-446F-90C4-20C417D723F4}" type="datetimeFigureOut">
              <a:rPr lang="pl-PL" smtClean="0"/>
              <a:t>2022-05-16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2B2AD-DD1B-456B-961F-D2BE62AA3E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8778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D5D97-991A-446F-90C4-20C417D723F4}" type="datetimeFigureOut">
              <a:rPr lang="pl-PL" smtClean="0"/>
              <a:t>2022-05-16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2B2AD-DD1B-456B-961F-D2BE62AA3E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3133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D5D97-991A-446F-90C4-20C417D723F4}" type="datetimeFigureOut">
              <a:rPr lang="pl-PL" smtClean="0"/>
              <a:t>2022-05-16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2B2AD-DD1B-456B-961F-D2BE62AA3E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1664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D5D97-991A-446F-90C4-20C417D723F4}" type="datetimeFigureOut">
              <a:rPr lang="pl-PL" smtClean="0"/>
              <a:t>2022-05-16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2B2AD-DD1B-456B-961F-D2BE62AA3E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5226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D5D97-991A-446F-90C4-20C417D723F4}" type="datetimeFigureOut">
              <a:rPr lang="pl-PL" smtClean="0"/>
              <a:t>2022-05-16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2B2AD-DD1B-456B-961F-D2BE62AA3E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309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D5D97-991A-446F-90C4-20C417D723F4}" type="datetimeFigureOut">
              <a:rPr lang="pl-PL" smtClean="0"/>
              <a:t>2022-05-16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2B2AD-DD1B-456B-961F-D2BE62AA3E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0709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D5D97-991A-446F-90C4-20C417D723F4}" type="datetimeFigureOut">
              <a:rPr lang="pl-PL" smtClean="0"/>
              <a:t>2022-05-16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2B2AD-DD1B-456B-961F-D2BE62AA3E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9448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D5D97-991A-446F-90C4-20C417D723F4}" type="datetimeFigureOut">
              <a:rPr lang="pl-PL" smtClean="0"/>
              <a:t>2022-05-16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2B2AD-DD1B-456B-961F-D2BE62AA3E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362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30500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cxnSp>
        <p:nvCxnSpPr>
          <p:cNvPr id="21" name="Łącznik prosty 20"/>
          <p:cNvCxnSpPr/>
          <p:nvPr/>
        </p:nvCxnSpPr>
        <p:spPr>
          <a:xfrm>
            <a:off x="3143794" y="1196794"/>
            <a:ext cx="52252" cy="1955709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23"/>
          <p:cNvCxnSpPr/>
          <p:nvPr/>
        </p:nvCxnSpPr>
        <p:spPr>
          <a:xfrm>
            <a:off x="3169920" y="3152503"/>
            <a:ext cx="1489166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25"/>
          <p:cNvCxnSpPr/>
          <p:nvPr/>
        </p:nvCxnSpPr>
        <p:spPr>
          <a:xfrm>
            <a:off x="4637051" y="3152503"/>
            <a:ext cx="1" cy="1438773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33"/>
          <p:cNvCxnSpPr/>
          <p:nvPr/>
        </p:nvCxnSpPr>
        <p:spPr>
          <a:xfrm>
            <a:off x="6096000" y="4218736"/>
            <a:ext cx="0" cy="137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ipsa 34"/>
          <p:cNvSpPr/>
          <p:nvPr/>
        </p:nvSpPr>
        <p:spPr>
          <a:xfrm>
            <a:off x="6004559" y="3711916"/>
            <a:ext cx="461554" cy="3675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Trójkąt równoramienny 35"/>
          <p:cNvSpPr/>
          <p:nvPr/>
        </p:nvSpPr>
        <p:spPr>
          <a:xfrm>
            <a:off x="8447313" y="3254149"/>
            <a:ext cx="461555" cy="457767"/>
          </a:xfrm>
          <a:prstGeom prst="triangle">
            <a:avLst>
              <a:gd name="adj" fmla="val 481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6" name="pole tekstowe 45"/>
          <p:cNvSpPr txBox="1"/>
          <p:nvPr/>
        </p:nvSpPr>
        <p:spPr>
          <a:xfrm>
            <a:off x="2708365" y="6104709"/>
            <a:ext cx="8595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Kolorem zielonym wyznaczono teren przeznaczony pod lokalizację archiwum.</a:t>
            </a:r>
          </a:p>
          <a:p>
            <a:r>
              <a:rPr lang="pl-PL" sz="800" dirty="0"/>
              <a:t>Kolorem fioletowym oznaczono drogę dojazdową do terenu archiwum.</a:t>
            </a:r>
          </a:p>
          <a:p>
            <a:r>
              <a:rPr lang="pl-PL" sz="800" dirty="0" smtClean="0"/>
              <a:t>Trójkąt równoramienny koloru niebieskiego oznacza miejsce skąd uzyskać można zasilanie w energię elektryczną.</a:t>
            </a:r>
          </a:p>
          <a:p>
            <a:r>
              <a:rPr lang="pl-PL" sz="800" dirty="0" smtClean="0"/>
              <a:t>Elipsa koloru niebieskiego oznacza miejsce skąd uzyskać można zasilanie w wodę i dokąd odprowadzane mogą być ścieki</a:t>
            </a:r>
            <a:r>
              <a:rPr lang="pl-PL" sz="800" dirty="0" smtClean="0"/>
              <a:t>.</a:t>
            </a:r>
          </a:p>
          <a:p>
            <a:r>
              <a:rPr lang="pl-PL" sz="800" dirty="0" smtClean="0"/>
              <a:t>Wymiary działki: odcinek A do B – 191 m, odcinek B do C – 78 m, odcinek C do D – 202 m, odcinek D do A – 30 m.</a:t>
            </a:r>
            <a:endParaRPr lang="pl-PL" sz="800" dirty="0"/>
          </a:p>
        </p:txBody>
      </p:sp>
      <p:sp>
        <p:nvSpPr>
          <p:cNvPr id="27" name="Schemat blokowy: ręczne wprowadzanie danych 26"/>
          <p:cNvSpPr/>
          <p:nvPr/>
        </p:nvSpPr>
        <p:spPr>
          <a:xfrm>
            <a:off x="4650115" y="4153988"/>
            <a:ext cx="2473517" cy="100091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3524"/>
              <a:gd name="connsiteY0" fmla="*/ 2000 h 20476"/>
              <a:gd name="connsiteX1" fmla="*/ 10000 w 13524"/>
              <a:gd name="connsiteY1" fmla="*/ 0 h 20476"/>
              <a:gd name="connsiteX2" fmla="*/ 13524 w 13524"/>
              <a:gd name="connsiteY2" fmla="*/ 20476 h 20476"/>
              <a:gd name="connsiteX3" fmla="*/ 0 w 13524"/>
              <a:gd name="connsiteY3" fmla="*/ 10000 h 20476"/>
              <a:gd name="connsiteX4" fmla="*/ 0 w 13524"/>
              <a:gd name="connsiteY4" fmla="*/ 2000 h 20476"/>
              <a:gd name="connsiteX0" fmla="*/ 11238 w 24762"/>
              <a:gd name="connsiteY0" fmla="*/ 2000 h 20476"/>
              <a:gd name="connsiteX1" fmla="*/ 21238 w 24762"/>
              <a:gd name="connsiteY1" fmla="*/ 0 h 20476"/>
              <a:gd name="connsiteX2" fmla="*/ 24762 w 24762"/>
              <a:gd name="connsiteY2" fmla="*/ 20476 h 20476"/>
              <a:gd name="connsiteX3" fmla="*/ 0 w 24762"/>
              <a:gd name="connsiteY3" fmla="*/ 10000 h 20476"/>
              <a:gd name="connsiteX4" fmla="*/ 11238 w 24762"/>
              <a:gd name="connsiteY4" fmla="*/ 2000 h 20476"/>
              <a:gd name="connsiteX0" fmla="*/ 0 w 24762"/>
              <a:gd name="connsiteY0" fmla="*/ 0 h 23238"/>
              <a:gd name="connsiteX1" fmla="*/ 21238 w 24762"/>
              <a:gd name="connsiteY1" fmla="*/ 2762 h 23238"/>
              <a:gd name="connsiteX2" fmla="*/ 24762 w 24762"/>
              <a:gd name="connsiteY2" fmla="*/ 23238 h 23238"/>
              <a:gd name="connsiteX3" fmla="*/ 0 w 24762"/>
              <a:gd name="connsiteY3" fmla="*/ 12762 h 23238"/>
              <a:gd name="connsiteX4" fmla="*/ 0 w 24762"/>
              <a:gd name="connsiteY4" fmla="*/ 0 h 23238"/>
              <a:gd name="connsiteX0" fmla="*/ 0 w 27905"/>
              <a:gd name="connsiteY0" fmla="*/ 0 h 23238"/>
              <a:gd name="connsiteX1" fmla="*/ 27905 w 27905"/>
              <a:gd name="connsiteY1" fmla="*/ 286 h 23238"/>
              <a:gd name="connsiteX2" fmla="*/ 24762 w 27905"/>
              <a:gd name="connsiteY2" fmla="*/ 23238 h 23238"/>
              <a:gd name="connsiteX3" fmla="*/ 0 w 27905"/>
              <a:gd name="connsiteY3" fmla="*/ 12762 h 23238"/>
              <a:gd name="connsiteX4" fmla="*/ 0 w 27905"/>
              <a:gd name="connsiteY4" fmla="*/ 0 h 23238"/>
              <a:gd name="connsiteX0" fmla="*/ 95 w 28000"/>
              <a:gd name="connsiteY0" fmla="*/ 0 h 23238"/>
              <a:gd name="connsiteX1" fmla="*/ 28000 w 28000"/>
              <a:gd name="connsiteY1" fmla="*/ 286 h 23238"/>
              <a:gd name="connsiteX2" fmla="*/ 24857 w 28000"/>
              <a:gd name="connsiteY2" fmla="*/ 23238 h 23238"/>
              <a:gd name="connsiteX3" fmla="*/ 0 w 28000"/>
              <a:gd name="connsiteY3" fmla="*/ 13524 h 23238"/>
              <a:gd name="connsiteX4" fmla="*/ 95 w 28000"/>
              <a:gd name="connsiteY4" fmla="*/ 0 h 23238"/>
              <a:gd name="connsiteX0" fmla="*/ 191 w 28000"/>
              <a:gd name="connsiteY0" fmla="*/ 830 h 22952"/>
              <a:gd name="connsiteX1" fmla="*/ 28000 w 28000"/>
              <a:gd name="connsiteY1" fmla="*/ 0 h 22952"/>
              <a:gd name="connsiteX2" fmla="*/ 24857 w 28000"/>
              <a:gd name="connsiteY2" fmla="*/ 22952 h 22952"/>
              <a:gd name="connsiteX3" fmla="*/ 0 w 28000"/>
              <a:gd name="connsiteY3" fmla="*/ 13238 h 22952"/>
              <a:gd name="connsiteX4" fmla="*/ 191 w 28000"/>
              <a:gd name="connsiteY4" fmla="*/ 830 h 22952"/>
              <a:gd name="connsiteX0" fmla="*/ 191 w 27808"/>
              <a:gd name="connsiteY0" fmla="*/ 0 h 22122"/>
              <a:gd name="connsiteX1" fmla="*/ 27808 w 27808"/>
              <a:gd name="connsiteY1" fmla="*/ 658 h 22122"/>
              <a:gd name="connsiteX2" fmla="*/ 24857 w 27808"/>
              <a:gd name="connsiteY2" fmla="*/ 22122 h 22122"/>
              <a:gd name="connsiteX3" fmla="*/ 0 w 27808"/>
              <a:gd name="connsiteY3" fmla="*/ 12408 h 22122"/>
              <a:gd name="connsiteX4" fmla="*/ 191 w 27808"/>
              <a:gd name="connsiteY4" fmla="*/ 0 h 22122"/>
              <a:gd name="connsiteX0" fmla="*/ 191 w 27808"/>
              <a:gd name="connsiteY0" fmla="*/ 0 h 22122"/>
              <a:gd name="connsiteX1" fmla="*/ 27808 w 27808"/>
              <a:gd name="connsiteY1" fmla="*/ 658 h 22122"/>
              <a:gd name="connsiteX2" fmla="*/ 24857 w 27808"/>
              <a:gd name="connsiteY2" fmla="*/ 22122 h 22122"/>
              <a:gd name="connsiteX3" fmla="*/ 11795 w 27808"/>
              <a:gd name="connsiteY3" fmla="*/ 17484 h 22122"/>
              <a:gd name="connsiteX4" fmla="*/ 0 w 27808"/>
              <a:gd name="connsiteY4" fmla="*/ 12408 h 22122"/>
              <a:gd name="connsiteX5" fmla="*/ 191 w 27808"/>
              <a:gd name="connsiteY5" fmla="*/ 0 h 22122"/>
              <a:gd name="connsiteX0" fmla="*/ 5 w 27622"/>
              <a:gd name="connsiteY0" fmla="*/ 0 h 22122"/>
              <a:gd name="connsiteX1" fmla="*/ 27622 w 27622"/>
              <a:gd name="connsiteY1" fmla="*/ 658 h 22122"/>
              <a:gd name="connsiteX2" fmla="*/ 24671 w 27622"/>
              <a:gd name="connsiteY2" fmla="*/ 22122 h 22122"/>
              <a:gd name="connsiteX3" fmla="*/ 11609 w 27622"/>
              <a:gd name="connsiteY3" fmla="*/ 17484 h 22122"/>
              <a:gd name="connsiteX4" fmla="*/ 102 w 27622"/>
              <a:gd name="connsiteY4" fmla="*/ 11850 h 22122"/>
              <a:gd name="connsiteX5" fmla="*/ 5 w 27622"/>
              <a:gd name="connsiteY5" fmla="*/ 0 h 22122"/>
              <a:gd name="connsiteX0" fmla="*/ 5 w 27622"/>
              <a:gd name="connsiteY0" fmla="*/ 0 h 22122"/>
              <a:gd name="connsiteX1" fmla="*/ 27622 w 27622"/>
              <a:gd name="connsiteY1" fmla="*/ 658 h 22122"/>
              <a:gd name="connsiteX2" fmla="*/ 24671 w 27622"/>
              <a:gd name="connsiteY2" fmla="*/ 22122 h 22122"/>
              <a:gd name="connsiteX3" fmla="*/ 11609 w 27622"/>
              <a:gd name="connsiteY3" fmla="*/ 16926 h 22122"/>
              <a:gd name="connsiteX4" fmla="*/ 102 w 27622"/>
              <a:gd name="connsiteY4" fmla="*/ 11850 h 22122"/>
              <a:gd name="connsiteX5" fmla="*/ 5 w 27622"/>
              <a:gd name="connsiteY5" fmla="*/ 0 h 22122"/>
              <a:gd name="connsiteX0" fmla="*/ 5 w 27622"/>
              <a:gd name="connsiteY0" fmla="*/ 1016 h 21464"/>
              <a:gd name="connsiteX1" fmla="*/ 27622 w 27622"/>
              <a:gd name="connsiteY1" fmla="*/ 0 h 21464"/>
              <a:gd name="connsiteX2" fmla="*/ 24671 w 27622"/>
              <a:gd name="connsiteY2" fmla="*/ 21464 h 21464"/>
              <a:gd name="connsiteX3" fmla="*/ 11609 w 27622"/>
              <a:gd name="connsiteY3" fmla="*/ 16268 h 21464"/>
              <a:gd name="connsiteX4" fmla="*/ 102 w 27622"/>
              <a:gd name="connsiteY4" fmla="*/ 11192 h 21464"/>
              <a:gd name="connsiteX5" fmla="*/ 5 w 27622"/>
              <a:gd name="connsiteY5" fmla="*/ 1016 h 21464"/>
              <a:gd name="connsiteX0" fmla="*/ 5 w 27143"/>
              <a:gd name="connsiteY0" fmla="*/ 0 h 20448"/>
              <a:gd name="connsiteX1" fmla="*/ 27143 w 27143"/>
              <a:gd name="connsiteY1" fmla="*/ 100 h 20448"/>
              <a:gd name="connsiteX2" fmla="*/ 24671 w 27143"/>
              <a:gd name="connsiteY2" fmla="*/ 20448 h 20448"/>
              <a:gd name="connsiteX3" fmla="*/ 11609 w 27143"/>
              <a:gd name="connsiteY3" fmla="*/ 15252 h 20448"/>
              <a:gd name="connsiteX4" fmla="*/ 102 w 27143"/>
              <a:gd name="connsiteY4" fmla="*/ 10176 h 20448"/>
              <a:gd name="connsiteX5" fmla="*/ 5 w 27143"/>
              <a:gd name="connsiteY5" fmla="*/ 0 h 20448"/>
              <a:gd name="connsiteX0" fmla="*/ 2 w 27236"/>
              <a:gd name="connsiteY0" fmla="*/ 0 h 21378"/>
              <a:gd name="connsiteX1" fmla="*/ 27236 w 27236"/>
              <a:gd name="connsiteY1" fmla="*/ 1030 h 21378"/>
              <a:gd name="connsiteX2" fmla="*/ 24764 w 27236"/>
              <a:gd name="connsiteY2" fmla="*/ 21378 h 21378"/>
              <a:gd name="connsiteX3" fmla="*/ 11702 w 27236"/>
              <a:gd name="connsiteY3" fmla="*/ 16182 h 21378"/>
              <a:gd name="connsiteX4" fmla="*/ 195 w 27236"/>
              <a:gd name="connsiteY4" fmla="*/ 11106 h 21378"/>
              <a:gd name="connsiteX5" fmla="*/ 2 w 27236"/>
              <a:gd name="connsiteY5" fmla="*/ 0 h 21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236" h="21378">
                <a:moveTo>
                  <a:pt x="2" y="0"/>
                </a:moveTo>
                <a:lnTo>
                  <a:pt x="27236" y="1030"/>
                </a:lnTo>
                <a:lnTo>
                  <a:pt x="24764" y="21378"/>
                </a:lnTo>
                <a:lnTo>
                  <a:pt x="11702" y="16182"/>
                </a:lnTo>
                <a:lnTo>
                  <a:pt x="195" y="11106"/>
                </a:lnTo>
                <a:cubicBezTo>
                  <a:pt x="227" y="6598"/>
                  <a:pt x="-30" y="4508"/>
                  <a:pt x="2" y="0"/>
                </a:cubicBez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800" dirty="0"/>
          </a:p>
        </p:txBody>
      </p:sp>
    </p:spTree>
    <p:extLst>
      <p:ext uri="{BB962C8B-B14F-4D97-AF65-F5344CB8AC3E}">
        <p14:creationId xmlns:p14="http://schemas.microsoft.com/office/powerpoint/2010/main" val="88828208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86</Words>
  <Application>Microsoft Office PowerPoint</Application>
  <PresentationFormat>Panoramiczny</PresentationFormat>
  <Paragraphs>6</Paragraphs>
  <Slides>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Motyw pakietu Office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Mieczysław Kozioł</dc:creator>
  <cp:lastModifiedBy>Mieczysław Kozioł</cp:lastModifiedBy>
  <cp:revision>12</cp:revision>
  <dcterms:created xsi:type="dcterms:W3CDTF">2022-04-25T12:02:58Z</dcterms:created>
  <dcterms:modified xsi:type="dcterms:W3CDTF">2022-05-16T08:40:49Z</dcterms:modified>
</cp:coreProperties>
</file>