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5"/>
  </p:notesMasterIdLst>
  <p:handoutMasterIdLst>
    <p:handoutMasterId r:id="rId6"/>
  </p:handout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164"/>
    <a:srgbClr val="205282"/>
    <a:srgbClr val="253E70"/>
    <a:srgbClr val="137BA3"/>
    <a:srgbClr val="09137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12" autoAdjust="0"/>
    <p:restoredTop sz="94434" autoAdjust="0"/>
  </p:normalViewPr>
  <p:slideViewPr>
    <p:cSldViewPr snapToGrid="0">
      <p:cViewPr varScale="1">
        <p:scale>
          <a:sx n="67" d="100"/>
          <a:sy n="67" d="100"/>
        </p:scale>
        <p:origin x="16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796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465623-C704-4DE1-BFAE-51178FD7B27C}" type="datetimeFigureOut">
              <a:rPr lang="pl-PL" smtClean="0"/>
              <a:t>2019-12-17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2D8A7-55B6-4809-99BB-B832C4D0A0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061547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6E2F12-7AC5-4205-A3D9-1A1440C609FA}" type="datetimeFigureOut">
              <a:rPr lang="pl-PL" smtClean="0"/>
              <a:t>2019-12-17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CEA906-5CC0-4E38-8B30-ADDD2D3FF61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46625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 userDrawn="1"/>
        </p:nvSpPr>
        <p:spPr>
          <a:xfrm>
            <a:off x="116114" y="130630"/>
            <a:ext cx="8911772" cy="6590846"/>
          </a:xfrm>
          <a:prstGeom prst="roundRect">
            <a:avLst>
              <a:gd name="adj" fmla="val 4608"/>
            </a:avLst>
          </a:prstGeom>
          <a:noFill/>
          <a:ln w="22225">
            <a:solidFill>
              <a:srgbClr val="2931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rostokąt 7"/>
          <p:cNvSpPr/>
          <p:nvPr userDrawn="1"/>
        </p:nvSpPr>
        <p:spPr>
          <a:xfrm>
            <a:off x="116114" y="1537252"/>
            <a:ext cx="8911772" cy="98823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15000">
                <a:schemeClr val="accent1">
                  <a:lumMod val="89000"/>
                </a:schemeClr>
              </a:gs>
              <a:gs pos="42000">
                <a:schemeClr val="accent1">
                  <a:lumMod val="75000"/>
                </a:schemeClr>
              </a:gs>
              <a:gs pos="97000">
                <a:srgbClr val="293164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12" b="37333"/>
          <a:stretch/>
        </p:blipFill>
        <p:spPr bwMode="auto">
          <a:xfrm>
            <a:off x="927148" y="5983531"/>
            <a:ext cx="7231645" cy="72203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0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560F2-A41E-46BF-931E-A48F074427CC}" type="datetime1">
              <a:rPr lang="pl-PL" smtClean="0"/>
              <a:t>2019-12-17</a:t>
            </a:fld>
            <a:endParaRPr lang="pl-PL"/>
          </a:p>
        </p:txBody>
      </p:sp>
      <p:sp>
        <p:nvSpPr>
          <p:cNvPr id="12" name="Symbol zastępczy stopki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3" name="Symbol zastępczy numeru slajdu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B6BC-8415-4F58-9F27-C701DD1F3C14}" type="slidenum">
              <a:rPr lang="pl-PL" smtClean="0"/>
              <a:t>‹#›</a:t>
            </a:fld>
            <a:endParaRPr lang="pl-PL" dirty="0"/>
          </a:p>
        </p:txBody>
      </p:sp>
      <p:pic>
        <p:nvPicPr>
          <p:cNvPr id="16" name="Obraz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296" y="251463"/>
            <a:ext cx="2528615" cy="1164956"/>
          </a:xfrm>
          <a:prstGeom prst="rect">
            <a:avLst/>
          </a:prstGeom>
        </p:spPr>
      </p:pic>
      <p:sp>
        <p:nvSpPr>
          <p:cNvPr id="9" name="Tytuł 1"/>
          <p:cNvSpPr txBox="1">
            <a:spLocks noChangeAspect="1"/>
          </p:cNvSpPr>
          <p:nvPr userDrawn="1"/>
        </p:nvSpPr>
        <p:spPr>
          <a:xfrm>
            <a:off x="215153" y="213611"/>
            <a:ext cx="7557246" cy="1277273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pl-PL" sz="2400" b="1" dirty="0">
                <a:solidFill>
                  <a:srgbClr val="29316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POLITECHNIKA LUBELSKA </a:t>
            </a:r>
            <a:endParaRPr lang="pl-PL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pl-PL" sz="2400" b="1" dirty="0">
                <a:solidFill>
                  <a:srgbClr val="29316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WYDZIAŁ </a:t>
            </a:r>
            <a:r>
              <a:rPr lang="pl-PL" sz="2400" b="1" dirty="0" smtClean="0">
                <a:solidFill>
                  <a:srgbClr val="29316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ELEKTROTECHNIKI I INFORMATYKI </a:t>
            </a:r>
            <a:endParaRPr lang="pl-PL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pl-PL" sz="2400" i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INFORMATYKA</a:t>
            </a:r>
            <a:endParaRPr lang="pl-PL" sz="12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6705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">
    <p:bg>
      <p:bgPr>
        <a:blipFill dpi="0" rotWithShape="1">
          <a:blip r:embed="rId2">
            <a:alphaModFix amt="2000"/>
            <a:lum/>
          </a:blip>
          <a:srcRect/>
          <a:stretch>
            <a:fillRect l="4000" t="18000" r="-5000" b="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 userDrawn="1"/>
        </p:nvSpPr>
        <p:spPr>
          <a:xfrm>
            <a:off x="116114" y="130630"/>
            <a:ext cx="8911772" cy="6590846"/>
          </a:xfrm>
          <a:prstGeom prst="roundRect">
            <a:avLst>
              <a:gd name="adj" fmla="val 4608"/>
            </a:avLst>
          </a:prstGeom>
          <a:noFill/>
          <a:ln w="22225">
            <a:solidFill>
              <a:srgbClr val="2931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Symbol zastępczy stopki 11"/>
          <p:cNvSpPr>
            <a:spLocks noGrp="1"/>
          </p:cNvSpPr>
          <p:nvPr>
            <p:ph type="ftr" sz="quarter" idx="11"/>
          </p:nvPr>
        </p:nvSpPr>
        <p:spPr>
          <a:xfrm>
            <a:off x="231402" y="6303343"/>
            <a:ext cx="7772912" cy="365125"/>
          </a:xfrm>
        </p:spPr>
        <p:txBody>
          <a:bodyPr/>
          <a:lstStyle>
            <a:lvl1pPr>
              <a:defRPr sz="1400">
                <a:solidFill>
                  <a:srgbClr val="293164"/>
                </a:solidFill>
              </a:defRPr>
            </a:lvl1pPr>
          </a:lstStyle>
          <a:p>
            <a:pPr algn="l">
              <a:tabLst>
                <a:tab pos="7540625" algn="r"/>
              </a:tabLst>
            </a:pPr>
            <a:r>
              <a:rPr lang="pl-PL" dirty="0" smtClean="0"/>
              <a:t>Imię i nazwisko	Zintegrowany Program Rozwoju Politechniki Lubelskiej – część druga</a:t>
            </a:r>
            <a:endParaRPr lang="pl-PL" dirty="0"/>
          </a:p>
        </p:txBody>
      </p:sp>
      <p:sp>
        <p:nvSpPr>
          <p:cNvPr id="13" name="Symbol zastępczy numeru slajdu 12"/>
          <p:cNvSpPr>
            <a:spLocks noGrp="1"/>
          </p:cNvSpPr>
          <p:nvPr>
            <p:ph type="sldNum" sz="quarter" idx="12"/>
          </p:nvPr>
        </p:nvSpPr>
        <p:spPr>
          <a:xfrm>
            <a:off x="8044070" y="6279360"/>
            <a:ext cx="944059" cy="365125"/>
          </a:xfrm>
        </p:spPr>
        <p:txBody>
          <a:bodyPr/>
          <a:lstStyle/>
          <a:p>
            <a:fld id="{953AB6BC-8415-4F58-9F27-C701DD1F3C14}" type="slidenum">
              <a:rPr lang="pl-PL" smtClean="0"/>
              <a:t>‹#›</a:t>
            </a:fld>
            <a:endParaRPr lang="pl-PL" dirty="0"/>
          </a:p>
        </p:txBody>
      </p:sp>
      <p:cxnSp>
        <p:nvCxnSpPr>
          <p:cNvPr id="6" name="Łącznik prosty 5"/>
          <p:cNvCxnSpPr/>
          <p:nvPr userDrawn="1"/>
        </p:nvCxnSpPr>
        <p:spPr>
          <a:xfrm>
            <a:off x="231401" y="6262408"/>
            <a:ext cx="8673082" cy="0"/>
          </a:xfrm>
          <a:prstGeom prst="line">
            <a:avLst/>
          </a:prstGeom>
          <a:ln w="47625">
            <a:solidFill>
              <a:srgbClr val="205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ytuł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57318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9" name="Symbol zastępczy obrazu 2"/>
          <p:cNvSpPr>
            <a:spLocks noGrp="1"/>
          </p:cNvSpPr>
          <p:nvPr>
            <p:ph type="pic" idx="1"/>
          </p:nvPr>
        </p:nvSpPr>
        <p:spPr>
          <a:xfrm>
            <a:off x="4784035" y="987425"/>
            <a:ext cx="360459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10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57318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885426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pusty">
    <p:bg>
      <p:bgPr>
        <a:blipFill dpi="0" rotWithShape="1">
          <a:blip r:embed="rId2">
            <a:alphaModFix amt="2000"/>
            <a:lum/>
          </a:blip>
          <a:srcRect/>
          <a:stretch>
            <a:fillRect l="4000" t="18000" r="-5000" b="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 userDrawn="1"/>
        </p:nvSpPr>
        <p:spPr>
          <a:xfrm>
            <a:off x="116114" y="130630"/>
            <a:ext cx="8911772" cy="6590846"/>
          </a:xfrm>
          <a:prstGeom prst="roundRect">
            <a:avLst>
              <a:gd name="adj" fmla="val 4608"/>
            </a:avLst>
          </a:prstGeom>
          <a:noFill/>
          <a:ln w="22225">
            <a:solidFill>
              <a:srgbClr val="2931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Symbol zastępczy stopki 11"/>
          <p:cNvSpPr>
            <a:spLocks noGrp="1"/>
          </p:cNvSpPr>
          <p:nvPr>
            <p:ph type="ftr" sz="quarter" idx="11"/>
          </p:nvPr>
        </p:nvSpPr>
        <p:spPr>
          <a:xfrm>
            <a:off x="231402" y="6303343"/>
            <a:ext cx="7772912" cy="365125"/>
          </a:xfrm>
        </p:spPr>
        <p:txBody>
          <a:bodyPr/>
          <a:lstStyle>
            <a:lvl1pPr>
              <a:defRPr sz="1400">
                <a:solidFill>
                  <a:srgbClr val="293164"/>
                </a:solidFill>
              </a:defRPr>
            </a:lvl1pPr>
          </a:lstStyle>
          <a:p>
            <a:pPr algn="l">
              <a:tabLst>
                <a:tab pos="7540625" algn="r"/>
              </a:tabLst>
            </a:pPr>
            <a:r>
              <a:rPr lang="pl-PL" dirty="0" smtClean="0"/>
              <a:t>Imię i nazwisko	Zintegrowany Program Rozwoju Politechniki Lubelskiej – część druga</a:t>
            </a:r>
            <a:endParaRPr lang="pl-PL" dirty="0"/>
          </a:p>
        </p:txBody>
      </p:sp>
      <p:sp>
        <p:nvSpPr>
          <p:cNvPr id="13" name="Symbol zastępczy numeru slajdu 12"/>
          <p:cNvSpPr>
            <a:spLocks noGrp="1"/>
          </p:cNvSpPr>
          <p:nvPr>
            <p:ph type="sldNum" sz="quarter" idx="12"/>
          </p:nvPr>
        </p:nvSpPr>
        <p:spPr>
          <a:xfrm>
            <a:off x="8044070" y="6279360"/>
            <a:ext cx="944059" cy="365125"/>
          </a:xfrm>
        </p:spPr>
        <p:txBody>
          <a:bodyPr/>
          <a:lstStyle/>
          <a:p>
            <a:fld id="{953AB6BC-8415-4F58-9F27-C701DD1F3C14}" type="slidenum">
              <a:rPr lang="pl-PL" smtClean="0"/>
              <a:t>‹#›</a:t>
            </a:fld>
            <a:endParaRPr lang="pl-PL" dirty="0"/>
          </a:p>
        </p:txBody>
      </p:sp>
      <p:cxnSp>
        <p:nvCxnSpPr>
          <p:cNvPr id="6" name="Łącznik prosty 5"/>
          <p:cNvCxnSpPr/>
          <p:nvPr userDrawn="1"/>
        </p:nvCxnSpPr>
        <p:spPr>
          <a:xfrm>
            <a:off x="231401" y="6262408"/>
            <a:ext cx="8673082" cy="0"/>
          </a:xfrm>
          <a:prstGeom prst="line">
            <a:avLst/>
          </a:prstGeom>
          <a:ln w="47625">
            <a:solidFill>
              <a:srgbClr val="205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75528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">
    <p:bg>
      <p:bgPr>
        <a:blipFill dpi="0" rotWithShape="1">
          <a:blip r:embed="rId2">
            <a:alphaModFix amt="2000"/>
            <a:lum/>
          </a:blip>
          <a:srcRect/>
          <a:stretch>
            <a:fillRect l="4000" t="18000" r="-5000" b="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 userDrawn="1"/>
        </p:nvSpPr>
        <p:spPr>
          <a:xfrm>
            <a:off x="116114" y="130630"/>
            <a:ext cx="8911772" cy="6590846"/>
          </a:xfrm>
          <a:prstGeom prst="roundRect">
            <a:avLst>
              <a:gd name="adj" fmla="val 4608"/>
            </a:avLst>
          </a:prstGeom>
          <a:noFill/>
          <a:ln w="22225">
            <a:solidFill>
              <a:srgbClr val="2931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Symbol zastępczy stopki 11"/>
          <p:cNvSpPr>
            <a:spLocks noGrp="1"/>
          </p:cNvSpPr>
          <p:nvPr>
            <p:ph type="ftr" sz="quarter" idx="11"/>
          </p:nvPr>
        </p:nvSpPr>
        <p:spPr>
          <a:xfrm>
            <a:off x="231402" y="6303343"/>
            <a:ext cx="7772912" cy="365125"/>
          </a:xfrm>
        </p:spPr>
        <p:txBody>
          <a:bodyPr/>
          <a:lstStyle>
            <a:lvl1pPr>
              <a:defRPr sz="1400">
                <a:solidFill>
                  <a:srgbClr val="293164"/>
                </a:solidFill>
              </a:defRPr>
            </a:lvl1pPr>
          </a:lstStyle>
          <a:p>
            <a:pPr algn="l">
              <a:tabLst>
                <a:tab pos="7540625" algn="r"/>
              </a:tabLst>
            </a:pPr>
            <a:r>
              <a:rPr lang="pl-PL" dirty="0" smtClean="0"/>
              <a:t>Imię i nazwisko	Zintegrowany Program Rozwoju Politechniki Lubelskiej – część druga</a:t>
            </a:r>
            <a:endParaRPr lang="pl-PL" dirty="0"/>
          </a:p>
        </p:txBody>
      </p:sp>
      <p:sp>
        <p:nvSpPr>
          <p:cNvPr id="13" name="Symbol zastępczy numeru slajdu 12"/>
          <p:cNvSpPr>
            <a:spLocks noGrp="1"/>
          </p:cNvSpPr>
          <p:nvPr>
            <p:ph type="sldNum" sz="quarter" idx="12"/>
          </p:nvPr>
        </p:nvSpPr>
        <p:spPr>
          <a:xfrm>
            <a:off x="8044070" y="6279360"/>
            <a:ext cx="944059" cy="365125"/>
          </a:xfrm>
        </p:spPr>
        <p:txBody>
          <a:bodyPr/>
          <a:lstStyle/>
          <a:p>
            <a:fld id="{953AB6BC-8415-4F58-9F27-C701DD1F3C14}" type="slidenum">
              <a:rPr lang="pl-PL" smtClean="0"/>
              <a:t>‹#›</a:t>
            </a:fld>
            <a:endParaRPr lang="pl-PL" dirty="0"/>
          </a:p>
        </p:txBody>
      </p:sp>
      <p:cxnSp>
        <p:nvCxnSpPr>
          <p:cNvPr id="6" name="Łącznik prosty 5"/>
          <p:cNvCxnSpPr/>
          <p:nvPr userDrawn="1"/>
        </p:nvCxnSpPr>
        <p:spPr>
          <a:xfrm>
            <a:off x="231401" y="6262408"/>
            <a:ext cx="8673082" cy="0"/>
          </a:xfrm>
          <a:prstGeom prst="line">
            <a:avLst/>
          </a:prstGeom>
          <a:ln w="47625">
            <a:solidFill>
              <a:srgbClr val="205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ytuł 1"/>
          <p:cNvSpPr>
            <a:spLocks noGrp="1"/>
          </p:cNvSpPr>
          <p:nvPr>
            <p:ph type="ctrTitle"/>
          </p:nvPr>
        </p:nvSpPr>
        <p:spPr>
          <a:xfrm>
            <a:off x="962025" y="1129402"/>
            <a:ext cx="7210425" cy="2387600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odtytuł 2"/>
          <p:cNvSpPr>
            <a:spLocks noGrp="1"/>
          </p:cNvSpPr>
          <p:nvPr>
            <p:ph type="subTitle" idx="1"/>
          </p:nvPr>
        </p:nvSpPr>
        <p:spPr>
          <a:xfrm>
            <a:off x="962025" y="3609077"/>
            <a:ext cx="7210425" cy="1655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4843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bg>
      <p:bgPr>
        <a:blipFill dpi="0" rotWithShape="1">
          <a:blip r:embed="rId2">
            <a:alphaModFix amt="2000"/>
            <a:lum/>
          </a:blip>
          <a:srcRect/>
          <a:stretch>
            <a:fillRect l="4000" t="18000" r="-5000" b="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 userDrawn="1"/>
        </p:nvSpPr>
        <p:spPr>
          <a:xfrm>
            <a:off x="116114" y="130630"/>
            <a:ext cx="8911772" cy="6590846"/>
          </a:xfrm>
          <a:prstGeom prst="roundRect">
            <a:avLst>
              <a:gd name="adj" fmla="val 4608"/>
            </a:avLst>
          </a:prstGeom>
          <a:noFill/>
          <a:ln w="22225">
            <a:solidFill>
              <a:srgbClr val="2931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Symbol zastępczy stopki 11"/>
          <p:cNvSpPr>
            <a:spLocks noGrp="1"/>
          </p:cNvSpPr>
          <p:nvPr>
            <p:ph type="ftr" sz="quarter" idx="11"/>
          </p:nvPr>
        </p:nvSpPr>
        <p:spPr>
          <a:xfrm>
            <a:off x="231402" y="6303343"/>
            <a:ext cx="7772912" cy="365125"/>
          </a:xfrm>
        </p:spPr>
        <p:txBody>
          <a:bodyPr/>
          <a:lstStyle>
            <a:lvl1pPr>
              <a:defRPr sz="1400">
                <a:solidFill>
                  <a:srgbClr val="293164"/>
                </a:solidFill>
              </a:defRPr>
            </a:lvl1pPr>
          </a:lstStyle>
          <a:p>
            <a:pPr algn="l">
              <a:tabLst>
                <a:tab pos="7540625" algn="r"/>
              </a:tabLst>
            </a:pPr>
            <a:r>
              <a:rPr lang="pl-PL" dirty="0" smtClean="0"/>
              <a:t>Imię i nazwisko	Zintegrowany Program Rozwoju Politechniki Lubelskiej – część druga</a:t>
            </a:r>
            <a:endParaRPr lang="pl-PL" dirty="0"/>
          </a:p>
        </p:txBody>
      </p:sp>
      <p:sp>
        <p:nvSpPr>
          <p:cNvPr id="13" name="Symbol zastępczy numeru slajdu 12"/>
          <p:cNvSpPr>
            <a:spLocks noGrp="1"/>
          </p:cNvSpPr>
          <p:nvPr>
            <p:ph type="sldNum" sz="quarter" idx="12"/>
          </p:nvPr>
        </p:nvSpPr>
        <p:spPr>
          <a:xfrm>
            <a:off x="8044070" y="6279360"/>
            <a:ext cx="944059" cy="365125"/>
          </a:xfrm>
        </p:spPr>
        <p:txBody>
          <a:bodyPr/>
          <a:lstStyle/>
          <a:p>
            <a:fld id="{953AB6BC-8415-4F58-9F27-C701DD1F3C14}" type="slidenum">
              <a:rPr lang="pl-PL" smtClean="0"/>
              <a:t>‹#›</a:t>
            </a:fld>
            <a:endParaRPr lang="pl-PL" dirty="0"/>
          </a:p>
        </p:txBody>
      </p:sp>
      <p:cxnSp>
        <p:nvCxnSpPr>
          <p:cNvPr id="6" name="Łącznik prosty 5"/>
          <p:cNvCxnSpPr/>
          <p:nvPr userDrawn="1"/>
        </p:nvCxnSpPr>
        <p:spPr>
          <a:xfrm>
            <a:off x="231401" y="6262408"/>
            <a:ext cx="8673082" cy="0"/>
          </a:xfrm>
          <a:prstGeom prst="line">
            <a:avLst/>
          </a:prstGeom>
          <a:ln w="47625">
            <a:solidFill>
              <a:srgbClr val="205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ytuł 1"/>
          <p:cNvSpPr>
            <a:spLocks noGrp="1"/>
          </p:cNvSpPr>
          <p:nvPr>
            <p:ph type="title"/>
          </p:nvPr>
        </p:nvSpPr>
        <p:spPr>
          <a:xfrm>
            <a:off x="821635" y="365125"/>
            <a:ext cx="7553739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9" name="Symbol zastępczy zawartości 2"/>
          <p:cNvSpPr>
            <a:spLocks noGrp="1"/>
          </p:cNvSpPr>
          <p:nvPr>
            <p:ph idx="1"/>
          </p:nvPr>
        </p:nvSpPr>
        <p:spPr>
          <a:xfrm>
            <a:off x="821635" y="1825625"/>
            <a:ext cx="7553739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900838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bg>
      <p:bgPr>
        <a:blipFill dpi="0" rotWithShape="1">
          <a:blip r:embed="rId2">
            <a:alphaModFix amt="2000"/>
            <a:lum/>
          </a:blip>
          <a:srcRect/>
          <a:stretch>
            <a:fillRect l="4000" t="18000" r="-5000" b="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 userDrawn="1"/>
        </p:nvSpPr>
        <p:spPr>
          <a:xfrm>
            <a:off x="116114" y="130630"/>
            <a:ext cx="8911772" cy="6590846"/>
          </a:xfrm>
          <a:prstGeom prst="roundRect">
            <a:avLst>
              <a:gd name="adj" fmla="val 4608"/>
            </a:avLst>
          </a:prstGeom>
          <a:noFill/>
          <a:ln w="22225">
            <a:solidFill>
              <a:srgbClr val="2931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Symbol zastępczy stopki 11"/>
          <p:cNvSpPr>
            <a:spLocks noGrp="1"/>
          </p:cNvSpPr>
          <p:nvPr>
            <p:ph type="ftr" sz="quarter" idx="11"/>
          </p:nvPr>
        </p:nvSpPr>
        <p:spPr>
          <a:xfrm>
            <a:off x="231402" y="6303343"/>
            <a:ext cx="7772912" cy="365125"/>
          </a:xfrm>
        </p:spPr>
        <p:txBody>
          <a:bodyPr/>
          <a:lstStyle>
            <a:lvl1pPr>
              <a:defRPr sz="1400">
                <a:solidFill>
                  <a:srgbClr val="293164"/>
                </a:solidFill>
              </a:defRPr>
            </a:lvl1pPr>
          </a:lstStyle>
          <a:p>
            <a:pPr algn="l">
              <a:tabLst>
                <a:tab pos="7540625" algn="r"/>
              </a:tabLst>
            </a:pPr>
            <a:r>
              <a:rPr lang="pl-PL" dirty="0" smtClean="0"/>
              <a:t>Imię i nazwisko	Zintegrowany Program Rozwoju Politechniki Lubelskiej – część druga</a:t>
            </a:r>
            <a:endParaRPr lang="pl-PL" dirty="0"/>
          </a:p>
        </p:txBody>
      </p:sp>
      <p:sp>
        <p:nvSpPr>
          <p:cNvPr id="13" name="Symbol zastępczy numeru slajdu 12"/>
          <p:cNvSpPr>
            <a:spLocks noGrp="1"/>
          </p:cNvSpPr>
          <p:nvPr>
            <p:ph type="sldNum" sz="quarter" idx="12"/>
          </p:nvPr>
        </p:nvSpPr>
        <p:spPr>
          <a:xfrm>
            <a:off x="8044070" y="6279360"/>
            <a:ext cx="944059" cy="365125"/>
          </a:xfrm>
        </p:spPr>
        <p:txBody>
          <a:bodyPr/>
          <a:lstStyle/>
          <a:p>
            <a:fld id="{953AB6BC-8415-4F58-9F27-C701DD1F3C14}" type="slidenum">
              <a:rPr lang="pl-PL" smtClean="0"/>
              <a:t>‹#›</a:t>
            </a:fld>
            <a:endParaRPr lang="pl-PL" dirty="0"/>
          </a:p>
        </p:txBody>
      </p:sp>
      <p:cxnSp>
        <p:nvCxnSpPr>
          <p:cNvPr id="6" name="Łącznik prosty 5"/>
          <p:cNvCxnSpPr/>
          <p:nvPr userDrawn="1"/>
        </p:nvCxnSpPr>
        <p:spPr>
          <a:xfrm>
            <a:off x="231401" y="6262408"/>
            <a:ext cx="8673082" cy="0"/>
          </a:xfrm>
          <a:prstGeom prst="line">
            <a:avLst/>
          </a:prstGeom>
          <a:ln w="47625">
            <a:solidFill>
              <a:srgbClr val="205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ytuł 1"/>
          <p:cNvSpPr>
            <a:spLocks noGrp="1"/>
          </p:cNvSpPr>
          <p:nvPr>
            <p:ph type="title"/>
          </p:nvPr>
        </p:nvSpPr>
        <p:spPr>
          <a:xfrm>
            <a:off x="808383" y="901355"/>
            <a:ext cx="756699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9" name="Symbol zastępczy tekstu 2"/>
          <p:cNvSpPr>
            <a:spLocks noGrp="1"/>
          </p:cNvSpPr>
          <p:nvPr>
            <p:ph type="body" idx="1"/>
          </p:nvPr>
        </p:nvSpPr>
        <p:spPr>
          <a:xfrm>
            <a:off x="808383" y="3781080"/>
            <a:ext cx="756699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216447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a elementy zawartości">
    <p:bg>
      <p:bgPr>
        <a:blipFill dpi="0" rotWithShape="1">
          <a:blip r:embed="rId2">
            <a:alphaModFix amt="2000"/>
            <a:lum/>
          </a:blip>
          <a:srcRect/>
          <a:stretch>
            <a:fillRect l="4000" t="18000" r="-5000" b="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 userDrawn="1"/>
        </p:nvSpPr>
        <p:spPr>
          <a:xfrm>
            <a:off x="116114" y="130630"/>
            <a:ext cx="8911772" cy="6590846"/>
          </a:xfrm>
          <a:prstGeom prst="roundRect">
            <a:avLst>
              <a:gd name="adj" fmla="val 4608"/>
            </a:avLst>
          </a:prstGeom>
          <a:noFill/>
          <a:ln w="22225">
            <a:solidFill>
              <a:srgbClr val="2931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Symbol zastępczy stopki 11"/>
          <p:cNvSpPr>
            <a:spLocks noGrp="1"/>
          </p:cNvSpPr>
          <p:nvPr>
            <p:ph type="ftr" sz="quarter" idx="11"/>
          </p:nvPr>
        </p:nvSpPr>
        <p:spPr>
          <a:xfrm>
            <a:off x="231402" y="6303343"/>
            <a:ext cx="7772912" cy="365125"/>
          </a:xfrm>
        </p:spPr>
        <p:txBody>
          <a:bodyPr/>
          <a:lstStyle>
            <a:lvl1pPr>
              <a:defRPr sz="1400">
                <a:solidFill>
                  <a:srgbClr val="293164"/>
                </a:solidFill>
              </a:defRPr>
            </a:lvl1pPr>
          </a:lstStyle>
          <a:p>
            <a:pPr algn="l">
              <a:tabLst>
                <a:tab pos="7540625" algn="r"/>
              </a:tabLst>
            </a:pPr>
            <a:r>
              <a:rPr lang="pl-PL" dirty="0" smtClean="0"/>
              <a:t>Imię i nazwisko	Zintegrowany Program Rozwoju Politechniki Lubelskiej – część druga</a:t>
            </a:r>
            <a:endParaRPr lang="pl-PL" dirty="0"/>
          </a:p>
        </p:txBody>
      </p:sp>
      <p:sp>
        <p:nvSpPr>
          <p:cNvPr id="13" name="Symbol zastępczy numeru slajdu 12"/>
          <p:cNvSpPr>
            <a:spLocks noGrp="1"/>
          </p:cNvSpPr>
          <p:nvPr>
            <p:ph type="sldNum" sz="quarter" idx="12"/>
          </p:nvPr>
        </p:nvSpPr>
        <p:spPr>
          <a:xfrm>
            <a:off x="8044070" y="6279360"/>
            <a:ext cx="944059" cy="365125"/>
          </a:xfrm>
        </p:spPr>
        <p:txBody>
          <a:bodyPr/>
          <a:lstStyle/>
          <a:p>
            <a:fld id="{953AB6BC-8415-4F58-9F27-C701DD1F3C14}" type="slidenum">
              <a:rPr lang="pl-PL" smtClean="0"/>
              <a:t>‹#›</a:t>
            </a:fld>
            <a:endParaRPr lang="pl-PL" dirty="0"/>
          </a:p>
        </p:txBody>
      </p:sp>
      <p:cxnSp>
        <p:nvCxnSpPr>
          <p:cNvPr id="6" name="Łącznik prosty 5"/>
          <p:cNvCxnSpPr/>
          <p:nvPr userDrawn="1"/>
        </p:nvCxnSpPr>
        <p:spPr>
          <a:xfrm>
            <a:off x="231401" y="6262408"/>
            <a:ext cx="8673082" cy="0"/>
          </a:xfrm>
          <a:prstGeom prst="line">
            <a:avLst/>
          </a:prstGeom>
          <a:ln w="47625">
            <a:solidFill>
              <a:srgbClr val="205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ytuł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550426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9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574774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10" name="Symbol zastępczy zawartości 3"/>
          <p:cNvSpPr>
            <a:spLocks noGrp="1"/>
          </p:cNvSpPr>
          <p:nvPr>
            <p:ph sz="half" idx="2"/>
          </p:nvPr>
        </p:nvSpPr>
        <p:spPr>
          <a:xfrm>
            <a:off x="4784035" y="1825625"/>
            <a:ext cx="3604591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553676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bg>
      <p:bgPr>
        <a:blipFill dpi="0" rotWithShape="1">
          <a:blip r:embed="rId2">
            <a:alphaModFix amt="2000"/>
            <a:lum/>
          </a:blip>
          <a:srcRect/>
          <a:stretch>
            <a:fillRect l="4000" t="18000" r="-5000" b="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 userDrawn="1"/>
        </p:nvSpPr>
        <p:spPr>
          <a:xfrm>
            <a:off x="116114" y="130630"/>
            <a:ext cx="8911772" cy="6590846"/>
          </a:xfrm>
          <a:prstGeom prst="roundRect">
            <a:avLst>
              <a:gd name="adj" fmla="val 4608"/>
            </a:avLst>
          </a:prstGeom>
          <a:noFill/>
          <a:ln w="22225">
            <a:solidFill>
              <a:srgbClr val="2931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Symbol zastępczy stopki 11"/>
          <p:cNvSpPr>
            <a:spLocks noGrp="1"/>
          </p:cNvSpPr>
          <p:nvPr>
            <p:ph type="ftr" sz="quarter" idx="11"/>
          </p:nvPr>
        </p:nvSpPr>
        <p:spPr>
          <a:xfrm>
            <a:off x="231402" y="6303343"/>
            <a:ext cx="7772912" cy="365125"/>
          </a:xfrm>
        </p:spPr>
        <p:txBody>
          <a:bodyPr/>
          <a:lstStyle>
            <a:lvl1pPr>
              <a:defRPr sz="1400">
                <a:solidFill>
                  <a:srgbClr val="293164"/>
                </a:solidFill>
              </a:defRPr>
            </a:lvl1pPr>
          </a:lstStyle>
          <a:p>
            <a:pPr algn="l">
              <a:tabLst>
                <a:tab pos="7540625" algn="r"/>
              </a:tabLst>
            </a:pPr>
            <a:r>
              <a:rPr lang="pl-PL" dirty="0" smtClean="0"/>
              <a:t>Imię i nazwisko	Zintegrowany Program Rozwoju Politechniki Lubelskiej – część druga</a:t>
            </a:r>
            <a:endParaRPr lang="pl-PL" dirty="0"/>
          </a:p>
        </p:txBody>
      </p:sp>
      <p:sp>
        <p:nvSpPr>
          <p:cNvPr id="13" name="Symbol zastępczy numeru slajdu 12"/>
          <p:cNvSpPr>
            <a:spLocks noGrp="1"/>
          </p:cNvSpPr>
          <p:nvPr>
            <p:ph type="sldNum" sz="quarter" idx="12"/>
          </p:nvPr>
        </p:nvSpPr>
        <p:spPr>
          <a:xfrm>
            <a:off x="8044070" y="6279360"/>
            <a:ext cx="944059" cy="365125"/>
          </a:xfrm>
        </p:spPr>
        <p:txBody>
          <a:bodyPr/>
          <a:lstStyle/>
          <a:p>
            <a:fld id="{953AB6BC-8415-4F58-9F27-C701DD1F3C14}" type="slidenum">
              <a:rPr lang="pl-PL" smtClean="0"/>
              <a:t>‹#›</a:t>
            </a:fld>
            <a:endParaRPr lang="pl-PL" dirty="0"/>
          </a:p>
        </p:txBody>
      </p:sp>
      <p:cxnSp>
        <p:nvCxnSpPr>
          <p:cNvPr id="6" name="Łącznik prosty 5"/>
          <p:cNvCxnSpPr/>
          <p:nvPr userDrawn="1"/>
        </p:nvCxnSpPr>
        <p:spPr>
          <a:xfrm>
            <a:off x="231401" y="6262408"/>
            <a:ext cx="8673082" cy="0"/>
          </a:xfrm>
          <a:prstGeom prst="line">
            <a:avLst/>
          </a:prstGeom>
          <a:ln w="47625">
            <a:solidFill>
              <a:srgbClr val="205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ytuł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7535586" cy="12630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9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357318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0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3573186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11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757529" y="1681163"/>
            <a:ext cx="361784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4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757529" y="2505075"/>
            <a:ext cx="3617845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0889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bg>
      <p:bgPr>
        <a:blipFill dpi="0" rotWithShape="1">
          <a:blip r:embed="rId2">
            <a:alphaModFix amt="2000"/>
            <a:lum/>
          </a:blip>
          <a:srcRect/>
          <a:stretch>
            <a:fillRect l="4000" t="18000" r="-5000" b="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 userDrawn="1"/>
        </p:nvSpPr>
        <p:spPr>
          <a:xfrm>
            <a:off x="116114" y="130630"/>
            <a:ext cx="8911772" cy="6590846"/>
          </a:xfrm>
          <a:prstGeom prst="roundRect">
            <a:avLst>
              <a:gd name="adj" fmla="val 4608"/>
            </a:avLst>
          </a:prstGeom>
          <a:noFill/>
          <a:ln w="22225">
            <a:solidFill>
              <a:srgbClr val="2931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Symbol zastępczy stopki 11"/>
          <p:cNvSpPr>
            <a:spLocks noGrp="1"/>
          </p:cNvSpPr>
          <p:nvPr>
            <p:ph type="ftr" sz="quarter" idx="11"/>
          </p:nvPr>
        </p:nvSpPr>
        <p:spPr>
          <a:xfrm>
            <a:off x="231402" y="6303343"/>
            <a:ext cx="7772912" cy="365125"/>
          </a:xfrm>
        </p:spPr>
        <p:txBody>
          <a:bodyPr/>
          <a:lstStyle>
            <a:lvl1pPr>
              <a:defRPr sz="1400">
                <a:solidFill>
                  <a:srgbClr val="293164"/>
                </a:solidFill>
              </a:defRPr>
            </a:lvl1pPr>
          </a:lstStyle>
          <a:p>
            <a:pPr algn="l">
              <a:tabLst>
                <a:tab pos="7540625" algn="r"/>
              </a:tabLst>
            </a:pPr>
            <a:r>
              <a:rPr lang="pl-PL" dirty="0" smtClean="0"/>
              <a:t>Imię i nazwisko	Zintegrowany Program Rozwoju Politechniki Lubelskiej – część druga</a:t>
            </a:r>
            <a:endParaRPr lang="pl-PL" dirty="0"/>
          </a:p>
        </p:txBody>
      </p:sp>
      <p:sp>
        <p:nvSpPr>
          <p:cNvPr id="13" name="Symbol zastępczy numeru slajdu 12"/>
          <p:cNvSpPr>
            <a:spLocks noGrp="1"/>
          </p:cNvSpPr>
          <p:nvPr>
            <p:ph type="sldNum" sz="quarter" idx="12"/>
          </p:nvPr>
        </p:nvSpPr>
        <p:spPr>
          <a:xfrm>
            <a:off x="8044070" y="6279360"/>
            <a:ext cx="944059" cy="365125"/>
          </a:xfrm>
        </p:spPr>
        <p:txBody>
          <a:bodyPr/>
          <a:lstStyle/>
          <a:p>
            <a:fld id="{953AB6BC-8415-4F58-9F27-C701DD1F3C14}" type="slidenum">
              <a:rPr lang="pl-PL" smtClean="0"/>
              <a:t>‹#›</a:t>
            </a:fld>
            <a:endParaRPr lang="pl-PL" dirty="0"/>
          </a:p>
        </p:txBody>
      </p:sp>
      <p:cxnSp>
        <p:nvCxnSpPr>
          <p:cNvPr id="6" name="Łącznik prosty 5"/>
          <p:cNvCxnSpPr/>
          <p:nvPr userDrawn="1"/>
        </p:nvCxnSpPr>
        <p:spPr>
          <a:xfrm>
            <a:off x="231401" y="6262408"/>
            <a:ext cx="8673082" cy="0"/>
          </a:xfrm>
          <a:prstGeom prst="line">
            <a:avLst/>
          </a:prstGeom>
          <a:ln w="47625">
            <a:solidFill>
              <a:srgbClr val="205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ytuł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537174" cy="827571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53263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">
    <p:bg>
      <p:bgPr>
        <a:blipFill dpi="0" rotWithShape="1">
          <a:blip r:embed="rId2">
            <a:alphaModFix amt="2000"/>
            <a:lum/>
          </a:blip>
          <a:srcRect/>
          <a:stretch>
            <a:fillRect l="4000" t="18000" r="-5000" b="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 userDrawn="1"/>
        </p:nvSpPr>
        <p:spPr>
          <a:xfrm>
            <a:off x="116114" y="130630"/>
            <a:ext cx="8911772" cy="6590846"/>
          </a:xfrm>
          <a:prstGeom prst="roundRect">
            <a:avLst>
              <a:gd name="adj" fmla="val 4608"/>
            </a:avLst>
          </a:prstGeom>
          <a:noFill/>
          <a:ln w="22225">
            <a:solidFill>
              <a:srgbClr val="2931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Symbol zastępczy stopki 11"/>
          <p:cNvSpPr>
            <a:spLocks noGrp="1"/>
          </p:cNvSpPr>
          <p:nvPr>
            <p:ph type="ftr" sz="quarter" idx="11"/>
          </p:nvPr>
        </p:nvSpPr>
        <p:spPr>
          <a:xfrm>
            <a:off x="231402" y="6303343"/>
            <a:ext cx="7772912" cy="365125"/>
          </a:xfrm>
        </p:spPr>
        <p:txBody>
          <a:bodyPr/>
          <a:lstStyle>
            <a:lvl1pPr>
              <a:defRPr sz="1400">
                <a:solidFill>
                  <a:srgbClr val="293164"/>
                </a:solidFill>
              </a:defRPr>
            </a:lvl1pPr>
          </a:lstStyle>
          <a:p>
            <a:pPr algn="l">
              <a:tabLst>
                <a:tab pos="7540625" algn="r"/>
              </a:tabLst>
            </a:pPr>
            <a:r>
              <a:rPr lang="pl-PL" dirty="0" smtClean="0"/>
              <a:t>Imię i nazwisko	Zintegrowany Program Rozwoju Politechniki Lubelskiej – część druga</a:t>
            </a:r>
            <a:endParaRPr lang="pl-PL" dirty="0"/>
          </a:p>
        </p:txBody>
      </p:sp>
      <p:sp>
        <p:nvSpPr>
          <p:cNvPr id="13" name="Symbol zastępczy numeru slajdu 12"/>
          <p:cNvSpPr>
            <a:spLocks noGrp="1"/>
          </p:cNvSpPr>
          <p:nvPr>
            <p:ph type="sldNum" sz="quarter" idx="12"/>
          </p:nvPr>
        </p:nvSpPr>
        <p:spPr>
          <a:xfrm>
            <a:off x="8044070" y="6279360"/>
            <a:ext cx="944059" cy="365125"/>
          </a:xfrm>
        </p:spPr>
        <p:txBody>
          <a:bodyPr/>
          <a:lstStyle/>
          <a:p>
            <a:fld id="{953AB6BC-8415-4F58-9F27-C701DD1F3C14}" type="slidenum">
              <a:rPr lang="pl-PL" smtClean="0"/>
              <a:t>‹#›</a:t>
            </a:fld>
            <a:endParaRPr lang="pl-PL" dirty="0"/>
          </a:p>
        </p:txBody>
      </p:sp>
      <p:cxnSp>
        <p:nvCxnSpPr>
          <p:cNvPr id="6" name="Łącznik prosty 5"/>
          <p:cNvCxnSpPr/>
          <p:nvPr userDrawn="1"/>
        </p:nvCxnSpPr>
        <p:spPr>
          <a:xfrm>
            <a:off x="231401" y="6262408"/>
            <a:ext cx="8673082" cy="0"/>
          </a:xfrm>
          <a:prstGeom prst="line">
            <a:avLst/>
          </a:prstGeom>
          <a:ln w="47625">
            <a:solidFill>
              <a:srgbClr val="205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ytuł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57318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9" name="Symbol zastępczy zawartości 2"/>
          <p:cNvSpPr>
            <a:spLocks noGrp="1"/>
          </p:cNvSpPr>
          <p:nvPr>
            <p:ph idx="1"/>
          </p:nvPr>
        </p:nvSpPr>
        <p:spPr>
          <a:xfrm>
            <a:off x="4757530" y="987425"/>
            <a:ext cx="3617844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10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57318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4792080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alphaModFix amt="3000"/>
            <a:lum/>
          </a:blip>
          <a:srcRect/>
          <a:stretch>
            <a:fillRect l="6000" t="25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F2828-2C33-4356-BF99-E3B74D9D953A}" type="datetime1">
              <a:rPr lang="pl-PL" smtClean="0"/>
              <a:t>2019-12-17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091371"/>
                </a:solidFill>
              </a:defRPr>
            </a:lvl1pPr>
          </a:lstStyle>
          <a:p>
            <a:fld id="{953AB6BC-8415-4F58-9F27-C701DD1F3C14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11603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 noChangeAspect="1"/>
          </p:cNvSpPr>
          <p:nvPr>
            <p:ph type="ctrTitle" idx="4294967295"/>
          </p:nvPr>
        </p:nvSpPr>
        <p:spPr>
          <a:xfrm>
            <a:off x="685801" y="2669923"/>
            <a:ext cx="7772400" cy="523220"/>
          </a:xfrm>
          <a:ln>
            <a:noFill/>
          </a:ln>
        </p:spPr>
        <p:txBody>
          <a:bodyPr anchor="t" anchorCtr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l-PL" sz="2800" dirty="0" smtClean="0"/>
              <a:t>NAZWA PRZEDMIOTU</a:t>
            </a:r>
            <a:endParaRPr lang="pl-PL" sz="2800" dirty="0"/>
          </a:p>
        </p:txBody>
      </p:sp>
      <p:sp>
        <p:nvSpPr>
          <p:cNvPr id="4" name="Tytuł 1"/>
          <p:cNvSpPr txBox="1">
            <a:spLocks noChangeAspect="1"/>
          </p:cNvSpPr>
          <p:nvPr/>
        </p:nvSpPr>
        <p:spPr>
          <a:xfrm>
            <a:off x="685801" y="3780263"/>
            <a:ext cx="7772400" cy="52322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pl-PL" sz="2800" b="1" dirty="0" smtClean="0"/>
              <a:t>Temat wykładu</a:t>
            </a:r>
            <a:endParaRPr lang="pl-PL" sz="2800" b="1" dirty="0"/>
          </a:p>
        </p:txBody>
      </p:sp>
      <p:sp>
        <p:nvSpPr>
          <p:cNvPr id="5" name="Tytuł 1"/>
          <p:cNvSpPr txBox="1">
            <a:spLocks noChangeAspect="1"/>
          </p:cNvSpPr>
          <p:nvPr/>
        </p:nvSpPr>
        <p:spPr>
          <a:xfrm>
            <a:off x="4426856" y="5073098"/>
            <a:ext cx="4031345" cy="461665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</a:pPr>
            <a:r>
              <a:rPr lang="pl-PL" sz="2400" dirty="0" smtClean="0"/>
              <a:t>Autor/Autorzy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51862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tabLst>
                <a:tab pos="7540625" algn="r"/>
              </a:tabLst>
            </a:pPr>
            <a:r>
              <a:rPr lang="pl-PL" smtClean="0"/>
              <a:t>Imię i nazwisko	Zintegrowany Program Rozwoju Politechniki Lubelskiej – część druga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B6BC-8415-4F58-9F27-C701DD1F3C14}" type="slidenum">
              <a:rPr lang="pl-PL" smtClean="0"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4014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 noChangeAspect="1"/>
          </p:cNvSpPr>
          <p:nvPr>
            <p:ph type="ctrTitle" idx="4294967295"/>
          </p:nvPr>
        </p:nvSpPr>
        <p:spPr>
          <a:xfrm>
            <a:off x="309282" y="3212471"/>
            <a:ext cx="8538883" cy="1862048"/>
          </a:xfrm>
        </p:spPr>
        <p:txBody>
          <a:bodyPr wrap="square" anchor="t" anchorCtr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l-PL" sz="2300" dirty="0" smtClean="0"/>
              <a:t>Materiały zostały opracowane w </a:t>
            </a:r>
            <a:r>
              <a:rPr lang="pl-PL" sz="2300" dirty="0"/>
              <a:t>ramach projektu </a:t>
            </a:r>
            <a:r>
              <a:rPr lang="pl-PL" sz="2300" dirty="0" smtClean="0"/>
              <a:t/>
            </a:r>
            <a:br>
              <a:rPr lang="pl-PL" sz="2300" dirty="0" smtClean="0"/>
            </a:br>
            <a:r>
              <a:rPr lang="pl-PL" sz="2300" i="1" spc="-50" dirty="0" smtClean="0"/>
              <a:t>„</a:t>
            </a:r>
            <a:r>
              <a:rPr lang="pl-PL" sz="2300" i="1" spc="-50" dirty="0"/>
              <a:t>Zintegrowany Program Rozwoju Politechniki Lubelskiej – część druga”, </a:t>
            </a:r>
            <a:r>
              <a:rPr lang="pl-PL" sz="2300" dirty="0"/>
              <a:t/>
            </a:r>
            <a:br>
              <a:rPr lang="pl-PL" sz="2300" dirty="0"/>
            </a:br>
            <a:r>
              <a:rPr lang="pl-PL" sz="2300" dirty="0"/>
              <a:t>umowa nr </a:t>
            </a:r>
            <a:r>
              <a:rPr lang="pl-PL" sz="2300" b="1" dirty="0"/>
              <a:t>POWR.03.05.00-00-Z060/18-00</a:t>
            </a:r>
            <a:r>
              <a:rPr lang="pl-PL" sz="2300" dirty="0"/>
              <a:t> </a:t>
            </a:r>
            <a:br>
              <a:rPr lang="pl-PL" sz="2300" dirty="0"/>
            </a:br>
            <a:r>
              <a:rPr lang="pl-PL" sz="2300" spc="-50" dirty="0"/>
              <a:t>w ramach Programu Operacyjnego Wiedza Edukacja </a:t>
            </a:r>
            <a:r>
              <a:rPr lang="pl-PL" sz="2300" spc="-50" dirty="0" smtClean="0"/>
              <a:t>Rozwój 2014-2020</a:t>
            </a:r>
            <a:r>
              <a:rPr lang="pl-PL" sz="2300" dirty="0"/>
              <a:t/>
            </a:r>
            <a:br>
              <a:rPr lang="pl-PL" sz="2300" dirty="0"/>
            </a:br>
            <a:r>
              <a:rPr lang="pl-PL" sz="2300" spc="-50" dirty="0"/>
              <a:t>współfinansowanego ze środków Europejskiego Funduszu Społecznego </a:t>
            </a:r>
          </a:p>
        </p:txBody>
      </p:sp>
    </p:spTree>
    <p:extLst>
      <p:ext uri="{BB962C8B-B14F-4D97-AF65-F5344CB8AC3E}">
        <p14:creationId xmlns:p14="http://schemas.microsoft.com/office/powerpoint/2010/main" val="161198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Niebieski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1225</TotalTime>
  <Words>15</Words>
  <Application>Microsoft Office PowerPoint</Application>
  <PresentationFormat>Pokaz na ekranie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Motyw pakietu Office</vt:lpstr>
      <vt:lpstr>NAZWA PRZEDMIOTU</vt:lpstr>
      <vt:lpstr>Prezentacja programu PowerPoint</vt:lpstr>
      <vt:lpstr>Materiały zostały opracowane w ramach projektu  „Zintegrowany Program Rozwoju Politechniki Lubelskiej – część druga”,  umowa nr POWR.03.05.00-00-Z060/18-00  w ramach Programu Operacyjnego Wiedza Edukacja Rozwój 2014-2020 współfinansowanego ze środków Europejskiego Funduszu Społecznego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Marcel</dc:creator>
  <cp:lastModifiedBy>Marcel</cp:lastModifiedBy>
  <cp:revision>63</cp:revision>
  <dcterms:created xsi:type="dcterms:W3CDTF">2019-06-28T12:23:39Z</dcterms:created>
  <dcterms:modified xsi:type="dcterms:W3CDTF">2019-12-17T14:09:18Z</dcterms:modified>
</cp:coreProperties>
</file>