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07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05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05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42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95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84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145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35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58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061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47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AB58F-4910-4D1F-A17C-3D05A25FB7C4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95065-65D7-41A3-BCC4-34FD8067D0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94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7080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Jakub Bruliński</dc:creator>
  <cp:lastModifiedBy>Jakub Bruliński</cp:lastModifiedBy>
  <cp:revision>1</cp:revision>
  <dcterms:created xsi:type="dcterms:W3CDTF">2022-02-11T10:43:04Z</dcterms:created>
  <dcterms:modified xsi:type="dcterms:W3CDTF">2022-02-11T10:44:02Z</dcterms:modified>
</cp:coreProperties>
</file>